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35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26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8747" y="1412776"/>
            <a:ext cx="707763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3357531"/>
            <a:ext cx="821533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3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3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30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30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       </a:t>
            </a:r>
            <a:r>
              <a:rPr lang="en-US" sz="30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3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0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viên</a:t>
            </a:r>
            <a:r>
              <a:rPr lang="en-US" sz="30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3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NGUYỄN THỊ LỰU</a:t>
            </a:r>
            <a:endParaRPr lang="en-US" sz="3000" b="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3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292" y="237463"/>
            <a:ext cx="7349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 MẦM NON ĐÌNH XUYÊN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93</Words>
  <Application>Microsoft Office PowerPoint</Application>
  <PresentationFormat>On-screen Show (4:3)</PresentationFormat>
  <Paragraphs>27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Mammon</cp:lastModifiedBy>
  <cp:revision>19</cp:revision>
  <dcterms:created xsi:type="dcterms:W3CDTF">2021-11-08T06:32:07Z</dcterms:created>
  <dcterms:modified xsi:type="dcterms:W3CDTF">2022-10-12T05:59:29Z</dcterms:modified>
</cp:coreProperties>
</file>